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Work Sans Medium"/>
      <p:regular r:id="rId20"/>
      <p:bold r:id="rId21"/>
      <p:italic r:id="rId22"/>
      <p:boldItalic r:id="rId23"/>
    </p:embeddedFont>
    <p:embeddedFont>
      <p:font typeface="Work Sans"/>
      <p:regular r:id="rId24"/>
      <p:bold r:id="rId25"/>
      <p:italic r:id="rId26"/>
      <p:boldItalic r:id="rId27"/>
    </p:embeddedFont>
    <p:embeddedFont>
      <p:font typeface="Familjen Grotesk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regular.fntdata"/><Relationship Id="rId22" Type="http://schemas.openxmlformats.org/officeDocument/2006/relationships/font" Target="fonts/WorkSansMedium-italic.fntdata"/><Relationship Id="rId21" Type="http://schemas.openxmlformats.org/officeDocument/2006/relationships/font" Target="fonts/WorkSansMedium-bold.fntdata"/><Relationship Id="rId24" Type="http://schemas.openxmlformats.org/officeDocument/2006/relationships/font" Target="fonts/WorkSans-regular.fntdata"/><Relationship Id="rId23" Type="http://schemas.openxmlformats.org/officeDocument/2006/relationships/font" Target="fonts/Work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FamiljenGrotesk-regular.fntdata"/><Relationship Id="rId27" Type="http://schemas.openxmlformats.org/officeDocument/2006/relationships/font" Target="fonts/Work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amiljenGrotes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amiljenGrotesk-boldItalic.fntdata"/><Relationship Id="rId30" Type="http://schemas.openxmlformats.org/officeDocument/2006/relationships/font" Target="fonts/FamiljenGrotesk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dd9142c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dd9142c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2b4fcdd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2b4fcdd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2b4fcdd8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2b4fcdd8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3c8a69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3c8a69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404339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404339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2b4fcdd8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2b4fcdd8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98fd54e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98fd54e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4043398a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4043398a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4043398a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4043398a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(DARREL: My bad Max XP)</a:t>
            </a:r>
            <a:br>
              <a:rPr lang="en"/>
            </a:br>
            <a:r>
              <a:rPr lang="en"/>
              <a:t>A while true, I think what is meant by key insight is weaknesses/</a:t>
            </a:r>
            <a:r>
              <a:rPr lang="en">
                <a:solidFill>
                  <a:schemeClr val="dk1"/>
                </a:solidFill>
              </a:rPr>
              <a:t>gaps</a:t>
            </a:r>
            <a:r>
              <a:rPr lang="en"/>
              <a:t> from our competition or repeated ideas from interviews.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2b4fcdd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2b4fcdd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talk about how we decided to use this wireframe as our basis for navigation flow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2b4fcdd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2b4fcdd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Feeling present: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Distance indicators on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line is drawn on the map </a:t>
            </a:r>
            <a:r>
              <a:rPr lang="en"/>
              <a:t>between</a:t>
            </a:r>
            <a:r>
              <a:rPr lang="en"/>
              <a:t> the user and the pin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radii </a:t>
            </a:r>
            <a:r>
              <a:rPr lang="en"/>
              <a:t>circle</a:t>
            </a:r>
            <a:r>
              <a:rPr lang="en"/>
              <a:t> implying a radar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2b4fcdd8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2b4fcdd8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4043398a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4043398a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3eb92eb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3eb92eb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2" name="Google Shape;132;p2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9" name="Google Shape;139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45" name="Google Shape;145;p2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5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52" name="Google Shape;152;p2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6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>
            <a:stCxn id="162" idx="6"/>
            <a:endCxn id="16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6"/>
          <p:cNvCxnSpPr>
            <a:stCxn id="16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6"/>
          <p:cNvCxnSpPr>
            <a:endCxn id="16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>
            <a:stCxn id="15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6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2" name="Google Shape;172;p26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4" name="Google Shape;174;p26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6" name="Google Shape;176;p26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8" name="Google Shape;178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0" name="Google Shape;180;p2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7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7" name="Google Shape;187;p27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9" name="Google Shape;189;p27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91" name="Google Shape;191;p27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4" name="Google Shape;194;p2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03" name="Google Shape;2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12" name="Google Shape;212;p3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16" name="Google Shape;216;p3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0" name="Google Shape;22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3" name="Google Shape;233;p3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2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43" name="Google Shape;243;p33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4" name="Google Shape;254;p3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4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34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9" name="Google Shape;269;p3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273" name="Google Shape;273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6" name="Google Shape;276;p3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6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6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7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7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7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3" name="Google Shape;293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38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www.figma.com/proto/12HzxaGMVS5jYRPJCqxUbh/Milestone-4?node-id=233-715&amp;t=hyNr3XVJUm1J9TyL-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924150" y="796350"/>
            <a:ext cx="72957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Low Fidelity Design</a:t>
            </a:r>
            <a:r>
              <a:rPr lang="en" sz="5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br>
              <a:rPr lang="en" sz="4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3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Team Pinpoint</a:t>
            </a:r>
            <a:b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i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Andy Hoang, Citlally Vasquez, </a:t>
            </a:r>
            <a:br>
              <a:rPr i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i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Darrel Dennis, Max Ju, Troy Waters, </a:t>
            </a:r>
            <a:br>
              <a:rPr i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i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Wai Soltow</a:t>
            </a:r>
            <a:endParaRPr i="1"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675" y="152400"/>
            <a:ext cx="233266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/>
        </p:nvSpPr>
        <p:spPr>
          <a:xfrm>
            <a:off x="428200" y="1197175"/>
            <a:ext cx="51207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https://www.figma.com/proto/12HzxaGMVS5jYRPJCqxUbh/Milestone-4?node-id=233-715&amp;t=hyNr3XVJUm1J9TyL-1</a:t>
            </a:r>
            <a:endParaRPr sz="3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/>
        </p:nvSpPr>
        <p:spPr>
          <a:xfrm>
            <a:off x="228600" y="1274100"/>
            <a:ext cx="3780300" cy="3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(Always) room for improvement: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Friends: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Sharing &amp; private chats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i="1"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Bookmarks: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interacting outside proximity, engage more directly with interest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Settings</a:t>
            </a:r>
            <a:r>
              <a:rPr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to 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accommodate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to users desires and new features</a:t>
            </a:r>
            <a:b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60" y="3057024"/>
            <a:ext cx="2148725" cy="1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088" y="911400"/>
            <a:ext cx="2190324" cy="219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tings (Android) | Logopedia | Fandom" id="384" name="Google Shape;3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650" y="1471800"/>
            <a:ext cx="1459725" cy="14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 txBox="1"/>
          <p:nvPr>
            <p:ph type="title"/>
          </p:nvPr>
        </p:nvSpPr>
        <p:spPr>
          <a:xfrm>
            <a:off x="154500" y="102275"/>
            <a:ext cx="88350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TODO: The To-dos</a:t>
            </a:r>
            <a:endParaRPr sz="4800"/>
          </a:p>
        </p:txBody>
      </p:sp>
      <p:sp>
        <p:nvSpPr>
          <p:cNvPr id="386" name="Google Shape;386;p49"/>
          <p:cNvSpPr txBox="1"/>
          <p:nvPr/>
        </p:nvSpPr>
        <p:spPr>
          <a:xfrm>
            <a:off x="8254375" y="4860025"/>
            <a:ext cx="936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Troy Waters</a:t>
            </a:r>
            <a:endParaRPr sz="1000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/>
        </p:nvSpPr>
        <p:spPr>
          <a:xfrm>
            <a:off x="525350" y="544200"/>
            <a:ext cx="5120700" cy="4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Summary:</a:t>
            </a:r>
            <a:endParaRPr sz="48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ork Sans"/>
              <a:buChar char="●"/>
            </a:pPr>
            <a:r>
              <a:rPr lang="en" sz="2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Mobile focused design</a:t>
            </a:r>
            <a:endParaRPr sz="2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ork Sans"/>
              <a:buChar char="●"/>
            </a:pPr>
            <a:r>
              <a:rPr lang="en" sz="2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 main pages</a:t>
            </a:r>
            <a:endParaRPr sz="2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ork Sans"/>
              <a:buChar char="●"/>
            </a:pPr>
            <a:r>
              <a:rPr lang="en" sz="2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 Distance Cap</a:t>
            </a:r>
            <a:endParaRPr sz="2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ork Sans"/>
              <a:buChar char="●"/>
            </a:pPr>
            <a:r>
              <a:rPr lang="en" sz="2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Event and Discussion pins</a:t>
            </a:r>
            <a:endParaRPr sz="2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0" y="152400"/>
            <a:ext cx="22228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Thanks for listening! Any questions?</a:t>
            </a:r>
            <a:endParaRPr sz="6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80350" y="102275"/>
            <a:ext cx="88350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NOTES: Key decisions made</a:t>
            </a:r>
            <a:endParaRPr sz="5200"/>
          </a:p>
        </p:txBody>
      </p:sp>
      <p:sp>
        <p:nvSpPr>
          <p:cNvPr id="403" name="Google Shape;403;p52"/>
          <p:cNvSpPr txBox="1"/>
          <p:nvPr/>
        </p:nvSpPr>
        <p:spPr>
          <a:xfrm>
            <a:off x="176625" y="957625"/>
            <a:ext cx="4757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Mobile only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Screen Hierarchy: Option 2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Map Screen: Option 3 (W/ Option 1’s pin creation features) (Map w/ a list you can pull up)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Text Based Feed: Option 3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Profile Screen: Option 3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Setting Screen: Option 1 + 3 Mix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52"/>
          <p:cNvSpPr txBox="1"/>
          <p:nvPr/>
        </p:nvSpPr>
        <p:spPr>
          <a:xfrm>
            <a:off x="5229250" y="1050875"/>
            <a:ext cx="34731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Update tab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Bookmark tab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Enforce accounts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Default Screen: Map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 Pages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 Distance Cap: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Profile Customization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Interest Count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/>
        </p:nvSpPr>
        <p:spPr>
          <a:xfrm>
            <a:off x="800300" y="2439700"/>
            <a:ext cx="3644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1" name="Google Shape;311;p40"/>
          <p:cNvSpPr txBox="1"/>
          <p:nvPr>
            <p:ph type="title"/>
          </p:nvPr>
        </p:nvSpPr>
        <p:spPr>
          <a:xfrm>
            <a:off x="154500" y="102275"/>
            <a:ext cx="88350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Recap</a:t>
            </a:r>
            <a:endParaRPr sz="4800"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475" y="1718038"/>
            <a:ext cx="3749927" cy="229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388050" y="858175"/>
            <a:ext cx="42465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Recap: </a:t>
            </a:r>
            <a:endParaRPr sz="21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Localized social media app that allows users to post Pins.</a:t>
            </a:r>
            <a:endParaRPr sz="2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Pins: </a:t>
            </a:r>
            <a:endParaRPr sz="21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Post containing text and an image. Could be for an event, could be discussion. Freedom to interact with other local users.</a:t>
            </a:r>
            <a:endParaRPr sz="2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154500" y="102275"/>
            <a:ext cx="88350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Key User Insight: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319" name="Google Shape;319;p41"/>
          <p:cNvSpPr txBox="1"/>
          <p:nvPr>
            <p:ph idx="1" type="subTitle"/>
          </p:nvPr>
        </p:nvSpPr>
        <p:spPr>
          <a:xfrm>
            <a:off x="275475" y="1266575"/>
            <a:ext cx="4813800" cy="3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rgbClr val="F1C232"/>
                </a:solidFill>
              </a:rPr>
              <a:t>No Intuitive Tools for </a:t>
            </a:r>
            <a:br>
              <a:rPr lang="en" sz="2100" u="sng">
                <a:solidFill>
                  <a:srgbClr val="F1C232"/>
                </a:solidFill>
              </a:rPr>
            </a:br>
            <a:r>
              <a:rPr lang="en" sz="2100" u="sng">
                <a:solidFill>
                  <a:srgbClr val="F1C232"/>
                </a:solidFill>
              </a:rPr>
              <a:t>Event Discovery: </a:t>
            </a:r>
            <a:endParaRPr sz="2100" u="sng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Our Map feature justified as the most seamless way for people to view posts in a local area.</a:t>
            </a:r>
            <a:endParaRPr sz="2100"/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475" y="1626375"/>
            <a:ext cx="3749924" cy="248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idx="1" type="subTitle"/>
          </p:nvPr>
        </p:nvSpPr>
        <p:spPr>
          <a:xfrm>
            <a:off x="347550" y="1142075"/>
            <a:ext cx="3973200" cy="3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1C232"/>
                </a:solidFill>
              </a:rPr>
              <a:t>Meetup: </a:t>
            </a:r>
            <a:endParaRPr sz="2100" u="sng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Unpleasant onboarding experience. Allow users free registration first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1C232"/>
                </a:solidFill>
              </a:rPr>
              <a:t>Nextdoor: </a:t>
            </a:r>
            <a:endParaRPr sz="2100" u="sng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Only for neighborhoods. Expand focus past strict neighborhoods</a:t>
            </a:r>
            <a:endParaRPr sz="2100"/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3">
            <a:alphaModFix/>
          </a:blip>
          <a:srcRect b="13701" l="0" r="0" t="3207"/>
          <a:stretch/>
        </p:blipFill>
        <p:spPr>
          <a:xfrm>
            <a:off x="4866475" y="1110975"/>
            <a:ext cx="3220837" cy="3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>
            <p:ph type="title"/>
          </p:nvPr>
        </p:nvSpPr>
        <p:spPr>
          <a:xfrm>
            <a:off x="154500" y="102275"/>
            <a:ext cx="88350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Market Research Insight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5" y="612900"/>
            <a:ext cx="3007749" cy="4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641" y="256675"/>
            <a:ext cx="1457421" cy="46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065" y="256688"/>
            <a:ext cx="1633710" cy="46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/>
        </p:nvSpPr>
        <p:spPr>
          <a:xfrm>
            <a:off x="343675" y="68725"/>
            <a:ext cx="3258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Wireframe 1 Overview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6686775" y="146175"/>
            <a:ext cx="2457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Key Ideas:</a:t>
            </a:r>
            <a:endParaRPr sz="18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 Nice, seamless transitions between screens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 Mode selector and indicator at the top of the screen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 Search feature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25" y="203098"/>
            <a:ext cx="1009092" cy="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925" y="2977776"/>
            <a:ext cx="3136350" cy="205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926" y="955032"/>
            <a:ext cx="3136350" cy="19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2132" y="203102"/>
            <a:ext cx="1086718" cy="6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600" y="208225"/>
            <a:ext cx="1063838" cy="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4949" y="203101"/>
            <a:ext cx="1086725" cy="67399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>
            <a:off x="360950" y="955025"/>
            <a:ext cx="54192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Feeling Present:</a:t>
            </a:r>
            <a:br>
              <a:rPr b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	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This wireframe of ours was created to emphasise the feeling of proximity w/ distance and interaction radius indicators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Showing the same content in different ways:</a:t>
            </a:r>
            <a:endParaRPr sz="18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	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When viewing a post, this wireframe would both update the map and the text-based feed on the left.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Exploring a desktop/tablet experience:</a:t>
            </a:r>
            <a:endParaRPr sz="18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	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We’ve decided on a mobile experience first, but this wireframe was drawn to see how a desktop/tablet view might work.</a:t>
            </a:r>
            <a:endParaRPr b="1"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44"/>
          <p:cNvSpPr txBox="1"/>
          <p:nvPr>
            <p:ph type="title"/>
          </p:nvPr>
        </p:nvSpPr>
        <p:spPr>
          <a:xfrm>
            <a:off x="2491100" y="102275"/>
            <a:ext cx="41619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Wireframe 2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353525" y="195350"/>
            <a:ext cx="36300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Wireframe 3 Overview</a:t>
            </a:r>
            <a:endParaRPr sz="2300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25" y="902578"/>
            <a:ext cx="4756796" cy="241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383" y="266774"/>
            <a:ext cx="4194092" cy="35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540075" y="3346625"/>
            <a:ext cx="4056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Updates and Notifications:</a:t>
            </a:r>
            <a:endParaRPr sz="1800" u="sng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Consolidating every tab into one for easy navigation</a:t>
            </a:r>
            <a:b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Micromanagement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. Users can stay up to date without checking every individual page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800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207225" y="4788200"/>
            <a:ext cx="936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Troy Waters</a:t>
            </a:r>
            <a:endParaRPr sz="1000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 title="Screenshot 2025-05-03 at 2.11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0" y="922525"/>
            <a:ext cx="9026700" cy="366140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/>
          <p:nvPr>
            <p:ph type="title"/>
          </p:nvPr>
        </p:nvSpPr>
        <p:spPr>
          <a:xfrm>
            <a:off x="154500" y="102275"/>
            <a:ext cx="88350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Digital Information Architecture</a:t>
            </a:r>
            <a:endParaRPr sz="4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0" y="0"/>
            <a:ext cx="914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Feature Selection: Bookmarks</a:t>
            </a:r>
            <a:endParaRPr sz="4800"/>
          </a:p>
        </p:txBody>
      </p:sp>
      <p:sp>
        <p:nvSpPr>
          <p:cNvPr id="369" name="Google Shape;369;p47"/>
          <p:cNvSpPr txBox="1"/>
          <p:nvPr>
            <p:ph idx="3" type="subTitle"/>
          </p:nvPr>
        </p:nvSpPr>
        <p:spPr>
          <a:xfrm>
            <a:off x="707850" y="997800"/>
            <a:ext cx="4521300" cy="4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users to keep track of pins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for users to see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Based on user feedback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Competitors have similar feature </a:t>
            </a:r>
            <a:endParaRPr sz="1400"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54" y="997800"/>
            <a:ext cx="3610047" cy="361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